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A8A58C8-F0A8-49C9-AE25-F324BCA6075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4ACC5E-9377-410C-B1B0-F2E6B7F17A5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489CBD-DBDE-4788-AA71-ACA1A1F8A0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135A3A-CA63-427B-86F0-48588253DC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A8725C-C3FD-40B6-9803-3089FD00E0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8799F4-6F22-4102-A669-D09A62BBF4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631947-076B-46F2-A920-4BFD779F86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370AC6-97AC-456C-A281-17CED8A4C1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66ADAC-B39A-4F6C-ADD7-C0CEAB90DA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A4A0D9-D3B0-4159-BD5C-0485C46B09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161477-0824-4784-9FAB-C2970A048E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027A55-B3D8-43D3-AE40-783C8DA48C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AB532C-B8DF-48E8-BBE5-ADE8DC0911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55341A-621E-412A-BF2C-962994FAD5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C7CFDA-EFD1-4FCC-BE19-40F2B787AB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9EA9D7-544A-46D9-99B0-907F3CF741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3218B5-94A5-4931-BE59-6CAD98DBF4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C75451-86B0-4164-AE2C-9561E486B2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5293B4-C537-4474-A2D3-4F01DFD1A0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9EE09A-977E-4FF2-8CC2-A028B8779E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4838F8-DD21-4B33-B866-F5A3E00895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0D2411-EE15-41D7-9D48-1D4BCBD02E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B9987-E4F5-4E61-8F5F-EB41B3600D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6A5AC0-79C6-4823-80AA-691DE07248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7E0E4F-CA44-4203-95FD-DAEC66F46B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B88F92-616B-4D61-BACA-18D05C391F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5A4761-A4A3-42E6-913F-BB7E71F6D2F9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193130-07C4-4E53-9F98-5C950702E85E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1120" cy="165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9044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780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3360" y="3108960"/>
            <a:ext cx="3462840" cy="89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5360" y="3108960"/>
            <a:ext cx="4021200" cy="820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EADFEF-F409-449F-BBF1-AA8F5AA29DE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7640" cy="6382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5360" y="3383280"/>
            <a:ext cx="4021920" cy="546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7CB0F1-A195-41CF-8C60-6503A2B6B61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268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8400" y="3472560"/>
            <a:ext cx="2558160" cy="18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3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148B11-53BB-4047-9625-72531C7B0A18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3100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20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8400" y="3472560"/>
            <a:ext cx="2558160" cy="455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5360" y="3927240"/>
            <a:ext cx="402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657CE9-E755-4E25-A7D1-FACC112A2DE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3360" cy="600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5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5360" y="3929760"/>
            <a:ext cx="4030560" cy="272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33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50070B-B684-4181-AA3B-515E249F182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908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43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3840" y="4386960"/>
            <a:ext cx="4752720" cy="89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9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6088C9-E9C7-47AD-9E72-458D29C27F6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709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5160" cy="1095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30320" y="1920240"/>
            <a:ext cx="1964160" cy="1415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4994E8-5A70-41D2-AA82-62D61BDEA35C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80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5160" cy="775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3560" y="2926080"/>
            <a:ext cx="1826280" cy="639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300FC5-AEE0-4BD1-90F4-C8A86088B12F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656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10280" y="3474720"/>
            <a:ext cx="2329920" cy="821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184CD8-00A4-452F-B35E-5E65118448D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55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5480" y="3749040"/>
            <a:ext cx="3564360" cy="91260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EF690D-91DA-4E60-8C04-70951F9A102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656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8840" cy="21488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8840" cy="21488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20240" cy="1920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6FDD41-AFB3-436A-AE77-696C280C0F6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2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8600" y="4023360"/>
            <a:ext cx="1461240" cy="638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34F8C2-77DF-4323-BF7F-E476FF9BCE7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100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516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920" y="4297680"/>
            <a:ext cx="1186920" cy="455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33D0C6-39A7-43D5-9054-42F0650B0F2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68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5160" cy="249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8600" y="4524120"/>
            <a:ext cx="4341600" cy="8964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AD83B2-2B22-49A9-81EE-F8230696D37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984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5160" cy="263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8600" y="4524120"/>
            <a:ext cx="4341600" cy="36396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2BC82A-8280-4C26-968F-642EAF2BE821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59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5160" cy="257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4360" y="4798800"/>
            <a:ext cx="1095480" cy="31824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1DA502-7040-4C63-BA53-6F8AFE235E23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604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3FD784-E859-4797-98B4-DCEB201BFCE2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5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5160" cy="2689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8600" y="5301720"/>
            <a:ext cx="4341600" cy="40968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0B95D9-48F2-4453-9072-D791D2284BE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ubtitle 2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606040" y="2697480"/>
            <a:ext cx="75888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4754880" y="4709160"/>
            <a:ext cx="2834280" cy="1234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BB7A5E-8EC2-4633-8313-8C67CC2C17E9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ubtitle 3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2606040" y="2697480"/>
            <a:ext cx="75888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754880" y="4709160"/>
            <a:ext cx="1919880" cy="1234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675120" y="4709160"/>
            <a:ext cx="914040" cy="12340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3379A9-4B88-48EE-83B8-653A3775CF99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ubtitle 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CBD492-43D5-4BBB-874C-6FAA0C85851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2560" cy="198504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728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20880" cy="79416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4120" cy="902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DE748-AE88-4100-AFBB-C9D322B05339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ubtitle 4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6172200" y="4800600"/>
            <a:ext cx="4663080" cy="1874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441F20-6DDE-4B31-8870-0EA7C8C45FB7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"/>
          <p:cNvSpPr/>
          <p:nvPr/>
        </p:nvSpPr>
        <p:spPr>
          <a:xfrm>
            <a:off x="1508760" y="1875960"/>
            <a:ext cx="105120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Subtitle 3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7452360" y="4480560"/>
            <a:ext cx="1096920" cy="2739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17B3D6-E9C1-41FC-AC24-9499D9C52F39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1281600" y="2342880"/>
            <a:ext cx="33814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Subtitle 4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5567760" y="4754880"/>
            <a:ext cx="234144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480298-F24E-45F6-A207-4D161D2B7877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1281600" y="2834640"/>
            <a:ext cx="649044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Subtitle 4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5567400" y="5029200"/>
            <a:ext cx="3027600" cy="182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D54014-A6FB-4400-99A8-459EBEDF21B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280160" y="3108960"/>
            <a:ext cx="749772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Subtitle 4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5567040" y="5212080"/>
            <a:ext cx="2707920" cy="182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ECC9E1-1235-4A64-B068-D5C49C488C41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457200" y="5705280"/>
            <a:ext cx="169128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457200" y="5496120"/>
            <a:ext cx="86832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457200" y="5303520"/>
            <a:ext cx="10512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457200" y="5074920"/>
            <a:ext cx="17370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Subtitle 4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051560" y="489204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411480" y="5074920"/>
            <a:ext cx="5074920" cy="9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E67F0E-5D71-412A-ABCC-68488A68A3A3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ubtitle 4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2148840" y="1188720"/>
            <a:ext cx="5257440" cy="11883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D65383-FD14-400E-831C-066C090D391F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"/>
          <p:cNvSpPr/>
          <p:nvPr/>
        </p:nvSpPr>
        <p:spPr>
          <a:xfrm>
            <a:off x="1508760" y="1875960"/>
            <a:ext cx="150840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Subtitle 3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4881240" y="5303520"/>
            <a:ext cx="170208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C04B17-5C10-4184-8EB9-72DE48ED8CEE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"/>
          <p:cNvSpPr/>
          <p:nvPr/>
        </p:nvSpPr>
        <p:spPr>
          <a:xfrm>
            <a:off x="1280160" y="2377440"/>
            <a:ext cx="47545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Subtitle 4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2697840" y="5577840"/>
            <a:ext cx="452556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63491F-0AD7-43E3-9FF1-80D62D29FC1F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"/>
          <p:cNvSpPr/>
          <p:nvPr/>
        </p:nvSpPr>
        <p:spPr>
          <a:xfrm>
            <a:off x="1280160" y="2606040"/>
            <a:ext cx="8412120" cy="1462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Subtitle 4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2697840" y="5806440"/>
            <a:ext cx="6034320" cy="4111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E70E0F-A847-4996-8534-8A32DB2C4AE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1640" cy="142164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668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40680" cy="16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3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6680" cy="23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DA2CED-D947-4E61-8226-A6D89AA52A5E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/>
          <p:nvPr/>
        </p:nvSpPr>
        <p:spPr>
          <a:xfrm>
            <a:off x="1280160" y="4297680"/>
            <a:ext cx="7954920" cy="776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Subtitle 4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2697840" y="6217920"/>
            <a:ext cx="4617000" cy="229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D92592-C406-41B8-8CB2-C4D93907738D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ubtitle 4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7818120" y="1838520"/>
            <a:ext cx="384012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7954920" y="1646640"/>
            <a:ext cx="38862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"/>
          <p:cNvSpPr/>
          <p:nvPr/>
        </p:nvSpPr>
        <p:spPr>
          <a:xfrm>
            <a:off x="7497720" y="123444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>
            <a:off x="6857640" y="1417320"/>
            <a:ext cx="5074920" cy="9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14FD46-2C29-4E8B-A8F1-F3E602991FB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"/>
          <p:cNvSpPr/>
          <p:nvPr/>
        </p:nvSpPr>
        <p:spPr>
          <a:xfrm>
            <a:off x="7132320" y="4251960"/>
            <a:ext cx="379440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>
            <a:off x="7498080" y="3474720"/>
            <a:ext cx="388584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>
            <a:off x="7498080" y="2971800"/>
            <a:ext cx="416016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>
            <a:off x="731520" y="4572000"/>
            <a:ext cx="544032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>
            <a:off x="1097280" y="3474720"/>
            <a:ext cx="5028840" cy="914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1097280" y="2606040"/>
            <a:ext cx="438876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Subtitle 3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6675120" y="2194560"/>
            <a:ext cx="521172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281520" y="2003040"/>
            <a:ext cx="5936040" cy="37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577480" y="2971800"/>
            <a:ext cx="1874520" cy="27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 flipV="1">
            <a:off x="6172200" y="3702600"/>
            <a:ext cx="1279800" cy="27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 flipV="1">
            <a:off x="6217920" y="4525920"/>
            <a:ext cx="868320" cy="411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7D5465-EE7E-425E-BD12-84C9FE8C1C14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ubtitle 5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4740120" y="4709160"/>
            <a:ext cx="2803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TODO : compilation time?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5069AF-6D06-441D-9A3E-1159600F03BE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1691640" y="3794760"/>
            <a:ext cx="6309000" cy="5482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1234440" y="4617720"/>
            <a:ext cx="530316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Subtitle 3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748800" y="1783080"/>
            <a:ext cx="729972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9A5548-F996-4A99-99FA-20F724DF185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"/>
          <p:cNvSpPr/>
          <p:nvPr/>
        </p:nvSpPr>
        <p:spPr>
          <a:xfrm>
            <a:off x="1676160" y="429768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676160" y="333756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1676160" y="260604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1676160" y="2331720"/>
            <a:ext cx="626328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Subtitle 3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1144800" y="1783080"/>
            <a:ext cx="9747000" cy="35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13E49F-CD92-4A15-813E-0C275DEBBFF8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ubtitle 5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8155440" y="3722760"/>
            <a:ext cx="3045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1097280" y="1691640"/>
            <a:ext cx="6217560" cy="4663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C9A456-3E8A-49A0-97C4-7719A7267E2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1392480" y="2514600"/>
            <a:ext cx="1691280" cy="292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Subtitle 3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1325880" y="2514600"/>
            <a:ext cx="523260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2423160" y="2853000"/>
            <a:ext cx="1142640" cy="1215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>
            <a:off x="3794760" y="3977640"/>
            <a:ext cx="7131960" cy="21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F41589-A50E-4E50-8645-69E61FCD787C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2331720" y="2377440"/>
            <a:ext cx="361152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2247840" y="2331720"/>
            <a:ext cx="7855920" cy="21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Subtitle 3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D36282-5085-4D3D-ACB9-9CFBDB634A90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"/>
          <p:cNvSpPr/>
          <p:nvPr/>
        </p:nvSpPr>
        <p:spPr>
          <a:xfrm>
            <a:off x="5477040" y="4527000"/>
            <a:ext cx="4205160" cy="319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5486400" y="2789640"/>
            <a:ext cx="4205160" cy="319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2788920" y="4017240"/>
            <a:ext cx="696600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2" name="Subtitle 3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2788920" y="2279880"/>
            <a:ext cx="685476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 flipH="1">
            <a:off x="7862760" y="3194280"/>
            <a:ext cx="360" cy="118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276CCC-D29B-4511-B7AE-43555F61FF03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880" y="3739320"/>
            <a:ext cx="814680" cy="162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6280" cy="617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70640"/>
            <a:ext cx="1751040" cy="176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51040" cy="1155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9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40680" cy="86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9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26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59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9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9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11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2520" y="4049640"/>
            <a:ext cx="214200" cy="131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1360" cy="504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2280" cy="565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7360" cy="617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8000" cy="1201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8000" cy="1175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7A78C7-E882-43E0-8929-652469A4BB8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ubtitle 5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87" name=""/>
          <p:cNvSpPr/>
          <p:nvPr/>
        </p:nvSpPr>
        <p:spPr>
          <a:xfrm>
            <a:off x="7725960" y="2468880"/>
            <a:ext cx="3566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1051560" y="1737360"/>
            <a:ext cx="6262920" cy="4696920"/>
          </a:xfrm>
          <a:prstGeom prst="rect">
            <a:avLst/>
          </a:prstGeom>
          <a:ln w="0">
            <a:noFill/>
          </a:ln>
        </p:spPr>
      </p:pic>
      <p:sp>
        <p:nvSpPr>
          <p:cNvPr id="389" name=""/>
          <p:cNvSpPr/>
          <p:nvPr/>
        </p:nvSpPr>
        <p:spPr>
          <a:xfrm>
            <a:off x="7452360" y="3429000"/>
            <a:ext cx="4556520" cy="15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41AA22-C40E-4906-BA88-AC0ED84417F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"/>
          <p:cNvSpPr/>
          <p:nvPr/>
        </p:nvSpPr>
        <p:spPr>
          <a:xfrm>
            <a:off x="1098360" y="2121120"/>
            <a:ext cx="6445440" cy="256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ubtitle 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1046520" y="2121120"/>
            <a:ext cx="10749240" cy="27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5A920D-E48A-4C4C-89EF-9B40485CE9D5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ubtitle 5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6949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95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7FDEEC-498D-452D-9316-D75E98D258C5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95A5C7-4B4A-422B-BC14-5429592DB4A1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btitle 5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2743200" y="5257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743200" y="4526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 flipV="1">
            <a:off x="5349240" y="4343400"/>
            <a:ext cx="2514600" cy="567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>
            <a:off x="5349240" y="4910400"/>
            <a:ext cx="2514600" cy="301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5349240" y="4910040"/>
            <a:ext cx="2514600" cy="987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 rot="16200000">
            <a:off x="2880360" y="50749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7F57A3-69A6-43D1-A257-9C044035418F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Subtitle 5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6F2D5E-C0E8-43F0-843B-C6F763E63173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ubtitle 5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 txBox="1"/>
          <p:nvPr/>
        </p:nvSpPr>
        <p:spPr>
          <a:xfrm>
            <a:off x="370800" y="3654360"/>
            <a:ext cx="3332520" cy="3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 flipH="1" flipV="1">
            <a:off x="1874520" y="4709160"/>
            <a:ext cx="914400" cy="36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 txBox="1"/>
          <p:nvPr/>
        </p:nvSpPr>
        <p:spPr>
          <a:xfrm>
            <a:off x="727560" y="4526280"/>
            <a:ext cx="1192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5212080" y="5257800"/>
            <a:ext cx="594360" cy="868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 txBox="1"/>
          <p:nvPr/>
        </p:nvSpPr>
        <p:spPr>
          <a:xfrm>
            <a:off x="5802480" y="5943600"/>
            <a:ext cx="1467000" cy="36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DB63B6-E7C9-4F80-8344-C84D7EBB4F46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title 5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 txBox="1"/>
          <p:nvPr/>
        </p:nvSpPr>
        <p:spPr>
          <a:xfrm>
            <a:off x="1419840" y="3154680"/>
            <a:ext cx="3517920" cy="110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CC3147-0AD0-4F14-9884-E0E2211FA9B6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ubtitle 5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61" name=""/>
          <p:cNvSpPr txBox="1"/>
          <p:nvPr/>
        </p:nvSpPr>
        <p:spPr>
          <a:xfrm>
            <a:off x="1371600" y="2526480"/>
            <a:ext cx="4074120" cy="231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(pin)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/* ... */</a:t>
            </a:r>
            <a:endParaRPr b="0" lang="en-US" sz="1600" spc="-1" strike="noStrike">
              <a:solidFill>
                <a:srgbClr val="008000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221386-48BD-4A32-BA16-7937E29854EE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ubtitle 5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64" name=""/>
          <p:cNvSpPr txBox="1"/>
          <p:nvPr/>
        </p:nvSpPr>
        <p:spPr>
          <a:xfrm>
            <a:off x="808560" y="2395440"/>
            <a:ext cx="5409360" cy="27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9F5DC2-3A24-4D17-9902-EA4A4F78528A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5960" cy="41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4000" cy="159840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28A8F5-FABE-47BE-A810-EB66D4240C6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66" name="Subtitle 6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h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B40E80-6035-40DD-853B-AC20CF1B11A4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69" name="Subtitle 6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3108960" y="2468880"/>
            <a:ext cx="2743200" cy="37947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 txBox="1"/>
          <p:nvPr/>
        </p:nvSpPr>
        <p:spPr>
          <a:xfrm>
            <a:off x="7330320" y="2405880"/>
            <a:ext cx="3871080" cy="188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 u="sng">
                <a:uFillTx/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un-</a:t>
            </a:r>
            <a:r>
              <a:rPr b="1" lang="en-US" sz="1800" spc="-1" strike="noStrike" u="sng">
                <a:uFillTx/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ime </a:t>
            </a:r>
            <a:r>
              <a:rPr b="1" lang="en-US" sz="1800" spc="-1" strike="noStrike" u="sng">
                <a:uFillTx/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ype </a:t>
            </a:r>
            <a:r>
              <a:rPr b="1" lang="en-US" sz="1800" spc="-1" strike="noStrike" u="sng">
                <a:uFillTx/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F0A4E7-62B6-4427-966D-003EA414B4E0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74" name="Subtitle 6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017520" y="3749040"/>
            <a:ext cx="1051560" cy="2514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 txBox="1"/>
          <p:nvPr/>
        </p:nvSpPr>
        <p:spPr>
          <a:xfrm>
            <a:off x="6995160" y="4297680"/>
            <a:ext cx="4785480" cy="98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For statically allocated objects, the compiler can often determine the type at </a:t>
            </a:r>
            <a:r>
              <a:rPr b="0" lang="en-US" sz="1800" spc="-1" strike="noStrike">
                <a:latin typeface="Arial"/>
              </a:rPr>
              <a:t>compile-time.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7635240" y="2377440"/>
            <a:ext cx="2850480" cy="150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441300-454C-46B7-98BC-69A8B9C5AAFC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ubtitle 6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81" name=""/>
          <p:cNvSpPr txBox="1"/>
          <p:nvPr/>
        </p:nvSpPr>
        <p:spPr>
          <a:xfrm>
            <a:off x="773640" y="231948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B78095-D194-43F1-BEFB-8ADBB4F835A7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ubtitle 6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84" name=""/>
          <p:cNvSpPr txBox="1"/>
          <p:nvPr/>
        </p:nvSpPr>
        <p:spPr>
          <a:xfrm>
            <a:off x="773280" y="231948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85" name=""/>
          <p:cNvSpPr/>
          <p:nvPr/>
        </p:nvSpPr>
        <p:spPr>
          <a:xfrm>
            <a:off x="864720" y="429804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"/>
          <p:cNvSpPr txBox="1"/>
          <p:nvPr/>
        </p:nvSpPr>
        <p:spPr>
          <a:xfrm>
            <a:off x="1139040" y="480096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</a:t>
            </a:r>
            <a:r>
              <a:rPr b="0" lang="en-US" sz="1600" spc="-1" strike="noStrike">
                <a:latin typeface="Consolas"/>
              </a:rPr>
              <a:t>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</a:t>
            </a:r>
            <a:r>
              <a:rPr b="0" lang="en-US" sz="1600" spc="-1" strike="noStrike">
                <a:latin typeface="Consolas"/>
              </a:rPr>
              <a:t>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864720" y="431748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 flipH="1" flipV="1">
            <a:off x="772920" y="246888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"/>
          <p:cNvSpPr/>
          <p:nvPr/>
        </p:nvSpPr>
        <p:spPr>
          <a:xfrm flipH="1" flipV="1">
            <a:off x="822600" y="288000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DE0A84-1599-4CC1-A80C-0BF04122421A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ubtitle 6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 txBox="1"/>
          <p:nvPr/>
        </p:nvSpPr>
        <p:spPr>
          <a:xfrm>
            <a:off x="767880" y="231984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93" name=""/>
          <p:cNvSpPr/>
          <p:nvPr/>
        </p:nvSpPr>
        <p:spPr>
          <a:xfrm>
            <a:off x="859320" y="429840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 txBox="1"/>
          <p:nvPr/>
        </p:nvSpPr>
        <p:spPr>
          <a:xfrm>
            <a:off x="1133640" y="480132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</a:t>
            </a:r>
            <a:r>
              <a:rPr b="0" lang="en-US" sz="1600" spc="-1" strike="noStrike">
                <a:latin typeface="Consolas"/>
              </a:rPr>
              <a:t>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</a:t>
            </a:r>
            <a:r>
              <a:rPr b="0" lang="en-US" sz="1600" spc="-1" strike="noStrike">
                <a:latin typeface="Consolas"/>
              </a:rPr>
              <a:t>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859320" y="431784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 flipH="1" flipV="1">
            <a:off x="767520" y="246924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 flipH="1" flipV="1">
            <a:off x="817200" y="288036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8AE412-E067-4642-9CE6-2D0B7426886A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ubtitle 6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01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6309360" y="2798640"/>
            <a:ext cx="5349240" cy="2743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>
            <a:off x="6355080" y="6126480"/>
            <a:ext cx="2103120" cy="2743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 flipH="1">
            <a:off x="8640720" y="3200400"/>
            <a:ext cx="1417320" cy="310896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06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 flipH="1" flipV="1">
            <a:off x="4215600" y="5331960"/>
            <a:ext cx="2061000" cy="9144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 txBox="1"/>
          <p:nvPr/>
        </p:nvSpPr>
        <p:spPr>
          <a:xfrm>
            <a:off x="517320" y="5963040"/>
            <a:ext cx="3186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819072-B5A7-4208-9D27-7E1CD63F98EE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ubtitle 6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6309360" y="4363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</a:t>
            </a:r>
            <a:r>
              <a:rPr b="0" lang="en-US" sz="1600" spc="-1" strike="noStrike">
                <a:latin typeface="Consolas"/>
              </a:rPr>
              <a:t>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</a:t>
            </a:r>
            <a:r>
              <a:rPr b="0" lang="en-US" sz="1600" spc="-1" strike="noStrike">
                <a:latin typeface="Consolas"/>
              </a:rPr>
              <a:t>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18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>
            <a:off x="3840480" y="4480560"/>
            <a:ext cx="2377440" cy="4572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CE6FD2-9D1A-42E6-9008-B760B0F92943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ubtitle 6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27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</a:t>
            </a:r>
            <a:r>
              <a:rPr b="0" lang="en-US" sz="1600" spc="-1" strike="noStrike">
                <a:latin typeface="Consolas"/>
              </a:rPr>
              <a:t>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</a:t>
            </a:r>
            <a:r>
              <a:rPr b="0" lang="en-US" sz="1600" spc="-1" strike="noStrike">
                <a:latin typeface="Consolas"/>
              </a:rPr>
              <a:t>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</a:t>
            </a:r>
            <a:r>
              <a:rPr b="0" lang="en-US" sz="1600" spc="-1" strike="noStrike">
                <a:latin typeface="Consolas"/>
              </a:rPr>
              <a:t>(80001e4 </a:t>
            </a:r>
            <a:r>
              <a:rPr b="0" lang="en-US" sz="1600" spc="-1" strike="noStrike">
                <a:latin typeface="Consolas"/>
              </a:rPr>
              <a:t>&lt;main+0x20</a:t>
            </a:r>
            <a:r>
              <a:rPr b="0" lang="en-US" sz="1600" spc="-1" strike="noStrike">
                <a:latin typeface="Consolas"/>
              </a:rPr>
              <a:t>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</a:t>
            </a:r>
            <a:r>
              <a:rPr b="0" lang="en-US" sz="1600" spc="-1" strike="noStrike">
                <a:latin typeface="Consolas"/>
              </a:rPr>
              <a:t>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</a:t>
            </a:r>
            <a:r>
              <a:rPr b="0" lang="en-US" sz="1600" spc="-1" strike="noStrike">
                <a:latin typeface="Consolas"/>
              </a:rPr>
              <a:t>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</a:t>
            </a:r>
            <a:r>
              <a:rPr b="0" lang="en-US" sz="1600" spc="-1" strike="noStrike">
                <a:latin typeface="Consolas"/>
              </a:rPr>
              <a:t>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</a:t>
            </a:r>
            <a:r>
              <a:rPr b="0" lang="en-US" sz="1600" spc="-1" strike="noStrike">
                <a:latin typeface="Consolas"/>
              </a:rPr>
              <a:t>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</a:t>
            </a:r>
            <a:r>
              <a:rPr b="0" lang="en-US" sz="1600" spc="-1" strike="noStrike">
                <a:latin typeface="Consolas"/>
              </a:rPr>
              <a:t>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</a:t>
            </a:r>
            <a:r>
              <a:rPr b="0" lang="en-US" sz="1600" spc="-1" strike="noStrike">
                <a:latin typeface="Consolas"/>
              </a:rPr>
              <a:t>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</a:t>
            </a:r>
            <a:r>
              <a:rPr b="0" lang="en-US" sz="1600" spc="-1" strike="noStrike">
                <a:latin typeface="Consolas"/>
              </a:rPr>
              <a:t>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</a:t>
            </a:r>
            <a:r>
              <a:rPr b="0" lang="en-US" sz="1600" spc="-1" strike="noStrike">
                <a:latin typeface="Consolas"/>
              </a:rPr>
              <a:t>(mov r8, </a:t>
            </a:r>
            <a:r>
              <a:rPr b="0" lang="en-US" sz="1600" spc="-1" strike="noStrike">
                <a:latin typeface="Consolas"/>
              </a:rPr>
              <a:t>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6309360" y="4579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30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 flipH="1" flipV="1">
            <a:off x="4251600" y="2423160"/>
            <a:ext cx="1965960" cy="22860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BE8848-2BAC-4F42-A265-90004102419F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ubtitle 6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6309360" y="5263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42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flipV="1">
            <a:off x="3840120" y="5120640"/>
            <a:ext cx="2426760" cy="2743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4D25EC-9B66-4D89-B199-CF47A6922249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3680" cy="30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9640" y="1597680"/>
            <a:ext cx="4569840" cy="68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4240" y="3200400"/>
            <a:ext cx="2101680" cy="1140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2840" y="2286360"/>
            <a:ext cx="1826640" cy="1140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8640" y="4206240"/>
            <a:ext cx="1187280" cy="592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4B0084-526B-486E-A01E-CF70E1FA21B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ubtitle 7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6309360" y="5479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54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 flipH="1" flipV="1">
            <a:off x="4434840" y="2788560"/>
            <a:ext cx="1832400" cy="27889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Call the set </a:t>
            </a:r>
            <a:r>
              <a:rPr b="0" lang="en-US" sz="1800" spc="-1" strike="noStrike">
                <a:latin typeface="Arial"/>
              </a:rPr>
              <a:t>method via the </a:t>
            </a:r>
            <a:r>
              <a:rPr b="0" lang="en-US" sz="1800" spc="-1" strike="noStrike">
                <a:latin typeface="Arial"/>
              </a:rPr>
              <a:t>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300669-CC1F-400B-9028-B899FAF810F7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Subtitle 7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DC1D2E-DA33-4B64-A334-2E090F9FECCC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Subtitle 7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 txBox="1"/>
          <p:nvPr/>
        </p:nvSpPr>
        <p:spPr>
          <a:xfrm>
            <a:off x="370800" y="3654360"/>
            <a:ext cx="2919240" cy="3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</a:t>
            </a: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 flipH="1" flipV="1">
            <a:off x="1874520" y="4709160"/>
            <a:ext cx="914400" cy="36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 txBox="1"/>
          <p:nvPr/>
        </p:nvSpPr>
        <p:spPr>
          <a:xfrm>
            <a:off x="731520" y="4262400"/>
            <a:ext cx="11926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5212080" y="5257800"/>
            <a:ext cx="411480" cy="868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 txBox="1"/>
          <p:nvPr/>
        </p:nvSpPr>
        <p:spPr>
          <a:xfrm>
            <a:off x="5528160" y="5760720"/>
            <a:ext cx="196992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393CAA-A452-4C75-B15A-D52CD29A98AA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ubtitle 7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04" name=""/>
          <p:cNvSpPr txBox="1"/>
          <p:nvPr/>
        </p:nvSpPr>
        <p:spPr>
          <a:xfrm>
            <a:off x="1005840" y="2880360"/>
            <a:ext cx="4852800" cy="110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88CC7A-56A6-418E-BCCB-55AAFF6FF35C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ubtitle 7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07" name=""/>
          <p:cNvSpPr txBox="1"/>
          <p:nvPr/>
        </p:nvSpPr>
        <p:spPr>
          <a:xfrm>
            <a:off x="1371600" y="2526480"/>
            <a:ext cx="4074120" cy="252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/* ... */</a:t>
            </a:r>
            <a:endParaRPr b="0" lang="en-US" sz="1600" spc="-1" strike="noStrike">
              <a:solidFill>
                <a:srgbClr val="008000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6CFA28-B963-4005-8249-B38C3A99F2A0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ubtitle 7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10" name=""/>
          <p:cNvSpPr txBox="1"/>
          <p:nvPr/>
        </p:nvSpPr>
        <p:spPr>
          <a:xfrm>
            <a:off x="808560" y="2395440"/>
            <a:ext cx="5409360" cy="292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6257A7-B2D7-4C06-8375-6DCCC987BB67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ubtitle 7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613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27E84A-0B71-4A85-B4B0-09F3C7140E7B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ubtitle 2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4070520" y="2651760"/>
            <a:ext cx="553068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ACE7DE-9FC1-4477-A7DE-E591C089D9AE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4070520" y="2651760"/>
            <a:ext cx="553068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17" name="Subtitle 2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3320" cy="4672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13A3CF-AF08-4FFE-99EB-80EC5287B380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"/>
          <p:cNvSpPr/>
          <p:nvPr/>
        </p:nvSpPr>
        <p:spPr>
          <a:xfrm>
            <a:off x="1691640" y="1737360"/>
            <a:ext cx="9645480" cy="20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quite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20" name="Subtitle 2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7108EA-E97F-40BD-A3D5-019CCA318800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4000" y="2560320"/>
            <a:ext cx="3472560" cy="637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62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8C2298-69F6-47BC-865D-3E5FBB2F03D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ubtitle 2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738360" y="1710360"/>
            <a:ext cx="4106520" cy="14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720360" y="4017240"/>
            <a:ext cx="385020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6309360" y="2560320"/>
            <a:ext cx="5302080" cy="19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458A5B-9607-44CA-8CE9-2F3BB7E4E938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ubtitle 2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>
            <a:off x="731520" y="1703160"/>
            <a:ext cx="6033600" cy="181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9" name=""/>
          <p:cNvSpPr/>
          <p:nvPr/>
        </p:nvSpPr>
        <p:spPr>
          <a:xfrm>
            <a:off x="731520" y="4114440"/>
            <a:ext cx="6263640" cy="19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749514-520C-4DD7-BADA-D088AC32C1E2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2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>
            <a:off x="731520" y="2091960"/>
            <a:ext cx="7222320" cy="31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0B3C5D-CBF1-423D-BDBA-E350270709D9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3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608629-35A5-403A-B556-CB92E4CEAC65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40D2A-C1BC-46CD-AE6E-6702B5149EDA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8920" cy="3639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8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5360" y="2834280"/>
            <a:ext cx="4021200" cy="1095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3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EA59EB-A4DD-45D2-9B0B-E92D7219CD5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2024-07-25T22:35:09Z</dcterms:modified>
  <cp:revision>669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